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"/>
  </p:notesMasterIdLst>
  <p:sldIdLst>
    <p:sldId id="256" r:id="rId2"/>
    <p:sldId id="297" r:id="rId3"/>
  </p:sldIdLst>
  <p:sldSz cx="7272338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91" d="100"/>
          <a:sy n="91" d="100"/>
        </p:scale>
        <p:origin x="17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F1C71-1A4E-4D8E-AF30-D21F1C74540D}" type="datetimeFigureOut">
              <a:rPr lang="es-EC" smtClean="0"/>
              <a:t>13/10/2022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6F7CE-F796-4EE9-AAB8-F4A44F6B0A1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5892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6F7CE-F796-4EE9-AAB8-F4A44F6B0A1B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569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426" y="841772"/>
            <a:ext cx="6181487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042" y="2701528"/>
            <a:ext cx="5454254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EACC-21B8-41F4-B012-9C4FD38DC90E}" type="datetimeFigureOut">
              <a:rPr lang="es-EC" smtClean="0"/>
              <a:t>13/10/2022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9164-7E75-44EF-BE67-CB6597A72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655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EACC-21B8-41F4-B012-9C4FD38DC90E}" type="datetimeFigureOut">
              <a:rPr lang="es-EC" smtClean="0"/>
              <a:t>13/10/2022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9164-7E75-44EF-BE67-CB6597A72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1772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04267" y="273844"/>
            <a:ext cx="1568098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9974" y="273844"/>
            <a:ext cx="4613389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EACC-21B8-41F4-B012-9C4FD38DC90E}" type="datetimeFigureOut">
              <a:rPr lang="es-EC" smtClean="0"/>
              <a:t>13/10/2022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9164-7E75-44EF-BE67-CB6597A72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651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EACC-21B8-41F4-B012-9C4FD38DC90E}" type="datetimeFigureOut">
              <a:rPr lang="es-EC" smtClean="0"/>
              <a:t>13/10/2022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9164-7E75-44EF-BE67-CB6597A72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0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86" y="1282305"/>
            <a:ext cx="6272392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186" y="3442099"/>
            <a:ext cx="6272392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EACC-21B8-41F4-B012-9C4FD38DC90E}" type="datetimeFigureOut">
              <a:rPr lang="es-EC" smtClean="0"/>
              <a:t>13/10/2022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9164-7E75-44EF-BE67-CB6597A72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349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973" y="1369219"/>
            <a:ext cx="3090744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1621" y="1369219"/>
            <a:ext cx="3090744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EACC-21B8-41F4-B012-9C4FD38DC90E}" type="datetimeFigureOut">
              <a:rPr lang="es-EC" smtClean="0"/>
              <a:t>13/10/2022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9164-7E75-44EF-BE67-CB6597A72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34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0" y="273845"/>
            <a:ext cx="6272392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921" y="1260872"/>
            <a:ext cx="3076539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921" y="1878806"/>
            <a:ext cx="3076539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1621" y="1260872"/>
            <a:ext cx="30916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81621" y="1878806"/>
            <a:ext cx="30916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EACC-21B8-41F4-B012-9C4FD38DC90E}" type="datetimeFigureOut">
              <a:rPr lang="es-EC" smtClean="0"/>
              <a:t>13/10/2022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9164-7E75-44EF-BE67-CB6597A72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058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EACC-21B8-41F4-B012-9C4FD38DC90E}" type="datetimeFigureOut">
              <a:rPr lang="es-EC" smtClean="0"/>
              <a:t>13/10/2022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9164-7E75-44EF-BE67-CB6597A72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55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EACC-21B8-41F4-B012-9C4FD38DC90E}" type="datetimeFigureOut">
              <a:rPr lang="es-EC" smtClean="0"/>
              <a:t>13/10/2022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9164-7E75-44EF-BE67-CB6597A72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349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1" y="342900"/>
            <a:ext cx="234551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691" y="740570"/>
            <a:ext cx="3681621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921" y="1543050"/>
            <a:ext cx="234551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EACC-21B8-41F4-B012-9C4FD38DC90E}" type="datetimeFigureOut">
              <a:rPr lang="es-EC" smtClean="0"/>
              <a:t>13/10/2022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9164-7E75-44EF-BE67-CB6597A72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74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1" y="342900"/>
            <a:ext cx="234551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91691" y="740570"/>
            <a:ext cx="3681621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921" y="1543050"/>
            <a:ext cx="234551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EACC-21B8-41F4-B012-9C4FD38DC90E}" type="datetimeFigureOut">
              <a:rPr lang="es-EC" smtClean="0"/>
              <a:t>13/10/2022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9164-7E75-44EF-BE67-CB6597A72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681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973" y="273845"/>
            <a:ext cx="627239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973" y="1369219"/>
            <a:ext cx="6272392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9973" y="4767264"/>
            <a:ext cx="16362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3EACC-21B8-41F4-B012-9C4FD38DC90E}" type="datetimeFigureOut">
              <a:rPr lang="es-EC" smtClean="0"/>
              <a:t>13/10/2022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8962" y="4767264"/>
            <a:ext cx="24544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6089" y="4767264"/>
            <a:ext cx="163627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29164-7E75-44EF-BE67-CB6597A72CF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9586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Texto&#10;&#10;Descripción generada automáticamente con confianza media">
            <a:extLst>
              <a:ext uri="{FF2B5EF4-FFF2-40B4-BE49-F238E27FC236}">
                <a16:creationId xmlns:a16="http://schemas.microsoft.com/office/drawing/2014/main" id="{7DBCD40E-0DA7-BADB-7DF0-C4B238BE4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0"/>
            <a:ext cx="7272338" cy="514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4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A84760BF-C6E8-8E7C-0D69-630BB6F80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262"/>
            <a:ext cx="7292908" cy="51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298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1</Words>
  <Application>Microsoft Office PowerPoint</Application>
  <PresentationFormat>Personalizado</PresentationFormat>
  <Paragraphs>1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ANDY LOPEZ NASAMUES</dc:creator>
  <cp:lastModifiedBy>GABRIELA ELIZABETH REVELO SALGADO</cp:lastModifiedBy>
  <cp:revision>9</cp:revision>
  <dcterms:created xsi:type="dcterms:W3CDTF">2022-09-27T13:59:50Z</dcterms:created>
  <dcterms:modified xsi:type="dcterms:W3CDTF">2022-10-13T16:54:15Z</dcterms:modified>
</cp:coreProperties>
</file>