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sldIdLst>
    <p:sldId id="256" r:id="rId2"/>
    <p:sldId id="297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93" autoAdjust="0"/>
    <p:restoredTop sz="0" autoAdjust="0"/>
  </p:normalViewPr>
  <p:slideViewPr>
    <p:cSldViewPr snapToGrid="0">
      <p:cViewPr varScale="1">
        <p:scale>
          <a:sx n="113" d="100"/>
          <a:sy n="113" d="100"/>
        </p:scale>
        <p:origin x="109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F1C71-1A4E-4D8E-AF30-D21F1C74540D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6F7CE-F796-4EE9-AAB8-F4A44F6B0A1B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6589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6F7CE-F796-4EE9-AAB8-F4A44F6B0A1B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25699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1753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9566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44378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6177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37291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90863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8811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16504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6912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3152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6885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3EACC-21B8-41F4-B012-9C4FD38DC90E}" type="datetimeFigureOut">
              <a:rPr lang="es-EC" smtClean="0"/>
              <a:t>23/1/2026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29164-7E75-44EF-BE67-CB6597A72CF9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0188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03A341DC-1E00-20D1-35CD-B6A1F6700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441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9298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</TotalTime>
  <Words>1</Words>
  <Application>Microsoft Office PowerPoint</Application>
  <PresentationFormat>Presentación en pantalla (16:9)</PresentationFormat>
  <Paragraphs>1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ANDY LOPEZ NASAMUES</dc:creator>
  <cp:lastModifiedBy>MICHAEL CUEVA ARIAS</cp:lastModifiedBy>
  <cp:revision>10</cp:revision>
  <dcterms:created xsi:type="dcterms:W3CDTF">2022-09-27T13:59:50Z</dcterms:created>
  <dcterms:modified xsi:type="dcterms:W3CDTF">2026-01-23T20:22:58Z</dcterms:modified>
</cp:coreProperties>
</file>