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"/>
  </p:notesMasterIdLst>
  <p:sldIdLst>
    <p:sldId id="256" r:id="rId2"/>
    <p:sldId id="29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82" autoAdjust="0"/>
    <p:restoredTop sz="0" autoAdjust="0"/>
  </p:normalViewPr>
  <p:slideViewPr>
    <p:cSldViewPr snapToGrid="0">
      <p:cViewPr varScale="1">
        <p:scale>
          <a:sx n="113" d="100"/>
          <a:sy n="113" d="100"/>
        </p:scale>
        <p:origin x="89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F1C71-1A4E-4D8E-AF30-D21F1C74540D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6F7CE-F796-4EE9-AAB8-F4A44F6B0A1B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65892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A6F7CE-F796-4EE9-AAB8-F4A44F6B0A1B}" type="slidenum">
              <a:rPr lang="es-EC" smtClean="0"/>
              <a:t>1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2569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72189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26535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08955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9977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8042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5107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3832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2168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1249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5767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7097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1772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7DFF1C2-B9AF-7135-6F8C-2A887E1853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89"/>
            <a:ext cx="9144000" cy="514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441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9298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189</TotalTime>
  <Words>1</Words>
  <Application>Microsoft Office PowerPoint</Application>
  <PresentationFormat>Presentación en pantalla (16:9)</PresentationFormat>
  <Paragraphs>1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ANDY LOPEZ NASAMUES</dc:creator>
  <cp:lastModifiedBy>MICHAEL CUEVA ARIAS</cp:lastModifiedBy>
  <cp:revision>10</cp:revision>
  <dcterms:created xsi:type="dcterms:W3CDTF">2022-09-27T13:59:50Z</dcterms:created>
  <dcterms:modified xsi:type="dcterms:W3CDTF">2026-01-23T17:10:33Z</dcterms:modified>
</cp:coreProperties>
</file>